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914;&#953;&#946;&#955;&#943;&#959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914;&#953;&#946;&#955;&#943;&#959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m5\Desktop\&#925;&#941;&#959;%20&#934;&#973;&#955;&#955;&#959;%20&#949;&#961;&#947;&#945;&#963;&#943;&#945;&#962;%20&#964;&#959;&#965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914;&#953;&#946;&#955;&#943;&#959;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914;&#953;&#946;&#955;&#943;&#959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Percent val="1"/>
            <c:showLeaderLines val="1"/>
          </c:dLbls>
          <c:cat>
            <c:strRef>
              <c:f>Φύλλο1!$A$1:$A$2</c:f>
              <c:strCache>
                <c:ptCount val="2"/>
                <c:pt idx="0">
                  <c:v>Αγόρια</c:v>
                </c:pt>
                <c:pt idx="1">
                  <c:v>Κορίτσια</c:v>
                </c:pt>
              </c:strCache>
            </c:strRef>
          </c:cat>
          <c:val>
            <c:numRef>
              <c:f>Φύλλο1!$B$1:$B$2</c:f>
              <c:numCache>
                <c:formatCode>General</c:formatCode>
                <c:ptCount val="2"/>
                <c:pt idx="0">
                  <c:v>34</c:v>
                </c:pt>
                <c:pt idx="1">
                  <c:v>48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85292087286957363"/>
          <c:y val="0.28803188534607266"/>
          <c:w val="0.13680518777309533"/>
          <c:h val="0.28284079546717039"/>
        </c:manualLayout>
      </c:layout>
      <c:txPr>
        <a:bodyPr/>
        <a:lstStyle/>
        <a:p>
          <a:pPr>
            <a:defRPr sz="1200"/>
          </a:pPr>
          <a:endParaRPr lang="el-GR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Percent val="1"/>
            <c:showLeaderLines val="1"/>
          </c:dLbls>
          <c:cat>
            <c:strRef>
              <c:f>Φύλλο1!$A$4:$A$5</c:f>
              <c:strCache>
                <c:ptCount val="2"/>
                <c:pt idx="0">
                  <c:v>Θετικών Σπουδών</c:v>
                </c:pt>
                <c:pt idx="1">
                  <c:v>Θεωρητικών Σπουδών</c:v>
                </c:pt>
              </c:strCache>
            </c:strRef>
          </c:cat>
          <c:val>
            <c:numRef>
              <c:f>Φύλλο1!$B$4:$B$5</c:f>
              <c:numCache>
                <c:formatCode>General</c:formatCode>
                <c:ptCount val="2"/>
                <c:pt idx="0">
                  <c:v>56</c:v>
                </c:pt>
                <c:pt idx="1">
                  <c:v>25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82416739574219877"/>
          <c:y val="0.34581182898869828"/>
          <c:w val="0.16657334499854182"/>
          <c:h val="0.36289048691559528"/>
        </c:manualLayout>
      </c:layout>
      <c:txPr>
        <a:bodyPr/>
        <a:lstStyle/>
        <a:p>
          <a:pPr>
            <a:defRPr sz="1400"/>
          </a:pPr>
          <a:endParaRPr lang="el-GR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Percent val="1"/>
            <c:showLeaderLines val="1"/>
          </c:dLbls>
          <c:cat>
            <c:strRef>
              <c:f>Φύλλο1!$A$1:$A$4</c:f>
              <c:strCache>
                <c:ptCount val="4"/>
                <c:pt idx="0">
                  <c:v>Eπειδή μου αρέσει</c:v>
                </c:pt>
                <c:pt idx="1">
                  <c:v>Επειδή μπορώ να βρω δουλειά</c:v>
                </c:pt>
                <c:pt idx="2">
                  <c:v>Επειδή είναι πιο ευκολή</c:v>
                </c:pt>
                <c:pt idx="3">
                  <c:v>Δεν γνωρίζω</c:v>
                </c:pt>
              </c:strCache>
            </c:strRef>
          </c:cat>
          <c:val>
            <c:numRef>
              <c:f>Φύλλο1!$B$1:$B$4</c:f>
              <c:numCache>
                <c:formatCode>General</c:formatCode>
                <c:ptCount val="4"/>
                <c:pt idx="0">
                  <c:v>47</c:v>
                </c:pt>
                <c:pt idx="1">
                  <c:v>19</c:v>
                </c:pt>
                <c:pt idx="2">
                  <c:v>9</c:v>
                </c:pt>
                <c:pt idx="3">
                  <c:v>10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400"/>
          </a:pPr>
          <a:endParaRPr lang="el-GR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Percent val="1"/>
            <c:showLeaderLines val="1"/>
          </c:dLbls>
          <c:cat>
            <c:strRef>
              <c:f>Φύλλο1!$A$1:$A$3</c:f>
              <c:strCache>
                <c:ptCount val="3"/>
                <c:pt idx="0">
                  <c:v>Πολύ</c:v>
                </c:pt>
                <c:pt idx="1">
                  <c:v>Ελάχιστα</c:v>
                </c:pt>
                <c:pt idx="2">
                  <c:v>Καθόλου</c:v>
                </c:pt>
              </c:strCache>
            </c:strRef>
          </c:cat>
          <c:val>
            <c:numRef>
              <c:f>Φύλλο1!$B$1:$B$3</c:f>
              <c:numCache>
                <c:formatCode>General</c:formatCode>
                <c:ptCount val="3"/>
                <c:pt idx="0">
                  <c:v>10</c:v>
                </c:pt>
                <c:pt idx="1">
                  <c:v>38</c:v>
                </c:pt>
                <c:pt idx="2">
                  <c:v>34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400"/>
          </a:pPr>
          <a:endParaRPr lang="el-GR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Percent val="1"/>
            <c:showLeaderLines val="1"/>
          </c:dLbls>
          <c:cat>
            <c:strRef>
              <c:f>Φύλλο1!$A$1:$A$2</c:f>
              <c:strCache>
                <c:ptCount val="2"/>
                <c:pt idx="0">
                  <c:v>Ελλάδα</c:v>
                </c:pt>
                <c:pt idx="1">
                  <c:v>Εξωτερικό</c:v>
                </c:pt>
              </c:strCache>
            </c:strRef>
          </c:cat>
          <c:val>
            <c:numRef>
              <c:f>Φύλλο1!$B$1:$B$2</c:f>
              <c:numCache>
                <c:formatCode>General</c:formatCode>
                <c:ptCount val="2"/>
                <c:pt idx="0">
                  <c:v>14</c:v>
                </c:pt>
                <c:pt idx="1">
                  <c:v>68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600"/>
          </a:pPr>
          <a:endParaRPr lang="el-GR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84B67-FD4C-4DD7-8E20-36EE97189BC5}" type="datetimeFigureOut">
              <a:rPr lang="el-GR" smtClean="0"/>
              <a:pPr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AE4C8-7228-4167-B490-955DA2C8A258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152127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Έρευνα στον επαγγελματικό προσανατολισμό.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2348880"/>
            <a:ext cx="6400800" cy="3289920"/>
          </a:xfrm>
          <a:solidFill>
            <a:schemeClr val="bg1"/>
          </a:solidFill>
        </p:spPr>
        <p:txBody>
          <a:bodyPr/>
          <a:lstStyle/>
          <a:p>
            <a:r>
              <a:rPr lang="el-GR" dirty="0" smtClean="0">
                <a:solidFill>
                  <a:schemeClr val="tx1"/>
                </a:solidFill>
              </a:rPr>
              <a:t>Φύλο</a:t>
            </a:r>
          </a:p>
          <a:p>
            <a:endParaRPr lang="el-GR" dirty="0" smtClean="0">
              <a:solidFill>
                <a:schemeClr val="tx1"/>
              </a:solidFill>
            </a:endParaRPr>
          </a:p>
          <a:p>
            <a:endParaRPr lang="el-GR" dirty="0" smtClean="0">
              <a:solidFill>
                <a:schemeClr val="tx1"/>
              </a:solidFill>
            </a:endParaRPr>
          </a:p>
          <a:p>
            <a:endParaRPr lang="el-GR" dirty="0">
              <a:solidFill>
                <a:schemeClr val="tx1"/>
              </a:solidFill>
            </a:endParaRPr>
          </a:p>
        </p:txBody>
      </p:sp>
      <p:graphicFrame>
        <p:nvGraphicFramePr>
          <p:cNvPr id="4" name="4 - Γράφημα"/>
          <p:cNvGraphicFramePr/>
          <p:nvPr/>
        </p:nvGraphicFramePr>
        <p:xfrm>
          <a:off x="1043608" y="2996952"/>
          <a:ext cx="7416824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1) Τι ομάδα προσανατολισμού ακολουθείτε ή θέλετε να ακολουθήσετε;</a:t>
            </a:r>
            <a:endParaRPr lang="el-GR" dirty="0"/>
          </a:p>
        </p:txBody>
      </p:sp>
      <p:graphicFrame>
        <p:nvGraphicFramePr>
          <p:cNvPr id="4" name="5 - Γράφημα"/>
          <p:cNvGraphicFramePr>
            <a:graphicFrameLocks noGrp="1"/>
          </p:cNvGraphicFramePr>
          <p:nvPr>
            <p:ph idx="1"/>
          </p:nvPr>
        </p:nvGraphicFramePr>
        <p:xfrm>
          <a:off x="539552" y="2420888"/>
          <a:ext cx="822960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2) Με ποια κριτήρια επιλέγετε την ομάδα προσανατολισμού;</a:t>
            </a:r>
            <a:endParaRPr lang="el-GR" dirty="0"/>
          </a:p>
        </p:txBody>
      </p:sp>
      <p:graphicFrame>
        <p:nvGraphicFramePr>
          <p:cNvPr id="9" name="1 - Γράφημα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Autofit/>
          </a:bodyPr>
          <a:lstStyle/>
          <a:p>
            <a:r>
              <a:rPr lang="el-GR" sz="3200" dirty="0" smtClean="0"/>
              <a:t>3)Πιστεύετε ότι η εκπαίδευση που σας δόθηκε μέχρι τώρα σας βοηθάει να αποφασίσετε το επάγγελμα που θα ακολουθήσετε;</a:t>
            </a:r>
            <a:endParaRPr lang="el-GR" sz="3200" dirty="0"/>
          </a:p>
        </p:txBody>
      </p:sp>
      <p:graphicFrame>
        <p:nvGraphicFramePr>
          <p:cNvPr id="14" name="1 - Γράφημα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4)Που πιστεύετε πως μπορείτε να βρείτε εργασία ευκολότερα; </a:t>
            </a:r>
            <a:endParaRPr lang="el-GR" dirty="0"/>
          </a:p>
        </p:txBody>
      </p:sp>
      <p:graphicFrame>
        <p:nvGraphicFramePr>
          <p:cNvPr id="6" name="2 - Γράφημα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55</Words>
  <Application>Microsoft Office PowerPoint</Application>
  <PresentationFormat>Προβολή στην οθόνη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</vt:i4>
      </vt:variant>
    </vt:vector>
  </HeadingPairs>
  <TitlesOfParts>
    <vt:vector size="6" baseType="lpstr">
      <vt:lpstr>Θέμα του Office</vt:lpstr>
      <vt:lpstr>Έρευνα στον επαγγελματικό προσανατολισμό.</vt:lpstr>
      <vt:lpstr>1) Τι ομάδα προσανατολισμού ακολουθείτε ή θέλετε να ακολουθήσετε;</vt:lpstr>
      <vt:lpstr>2) Με ποια κριτήρια επιλέγετε την ομάδα προσανατολισμού;</vt:lpstr>
      <vt:lpstr>3)Πιστεύετε ότι η εκπαίδευση που σας δόθηκε μέχρι τώρα σας βοηθάει να αποφασίσετε το επάγγελμα που θα ακολουθήσετε;</vt:lpstr>
      <vt:lpstr>4)Που πιστεύετε πως μπορείτε να βρείτε εργασία ευκολότερα;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Έρευνα στον επαγγελματικό προσανατολισμό</dc:title>
  <dc:creator>sem5</dc:creator>
  <cp:lastModifiedBy>sem5</cp:lastModifiedBy>
  <cp:revision>5</cp:revision>
  <dcterms:created xsi:type="dcterms:W3CDTF">2019-01-28T08:56:50Z</dcterms:created>
  <dcterms:modified xsi:type="dcterms:W3CDTF">2019-02-01T09:05:27Z</dcterms:modified>
</cp:coreProperties>
</file>